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682" r:id="rId1"/>
  </p:sldMasterIdLst>
  <p:sldIdLst>
    <p:sldId id="257" r:id="rId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4"/>
    <p:restoredTop sz="94683"/>
  </p:normalViewPr>
  <p:slideViewPr>
    <p:cSldViewPr snapToGrid="0">
      <p:cViewPr>
        <p:scale>
          <a:sx n="78" d="100"/>
          <a:sy n="78" d="100"/>
        </p:scale>
        <p:origin x="1664" y="6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de-DE"/>
              <a:t>Mastertitelformat bearbeiten</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3C23AC2C-D521-8D49-A55A-90717649059D}" type="datetimeFigureOut">
              <a:rPr lang="de-DE" smtClean="0"/>
              <a:t>15.07.26</a:t>
            </a:fld>
            <a:endParaRPr lang="de-DE"/>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de-DE"/>
          </a:p>
        </p:txBody>
      </p:sp>
      <p:sp>
        <p:nvSpPr>
          <p:cNvPr id="6" name="Slide Number Placeholder 5"/>
          <p:cNvSpPr>
            <a:spLocks noGrp="1"/>
          </p:cNvSpPr>
          <p:nvPr>
            <p:ph type="sldNum" sz="quarter" idx="12"/>
          </p:nvPr>
        </p:nvSpPr>
        <p:spPr>
          <a:xfrm>
            <a:off x="10469880"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393693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de-DE"/>
              <a:t>Mastertitelformat bearbeiten</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3C23AC2C-D521-8D49-A55A-90717649059D}" type="datetimeFigureOut">
              <a:rPr lang="de-DE" smtClean="0"/>
              <a:t>15.07.26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2838566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de-DE"/>
              <a:t>Mastertitelformat bearbeiten</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a:xfrm>
            <a:off x="804672" y="320040"/>
            <a:ext cx="3657600" cy="320040"/>
          </a:xfrm>
        </p:spPr>
        <p:txBody>
          <a:bodyPr/>
          <a:lstStyle/>
          <a:p>
            <a:fld id="{3C23AC2C-D521-8D49-A55A-90717649059D}" type="datetimeFigureOut">
              <a:rPr lang="de-DE" smtClean="0"/>
              <a:t>15.07.26</a:t>
            </a:fld>
            <a:endParaRPr lang="de-DE"/>
          </a:p>
        </p:txBody>
      </p:sp>
      <p:sp>
        <p:nvSpPr>
          <p:cNvPr id="5" name="Footer Placeholder 4"/>
          <p:cNvSpPr>
            <a:spLocks noGrp="1"/>
          </p:cNvSpPr>
          <p:nvPr>
            <p:ph type="ftr" sz="quarter" idx="11"/>
          </p:nvPr>
        </p:nvSpPr>
        <p:spPr>
          <a:xfrm>
            <a:off x="804672" y="6227064"/>
            <a:ext cx="10588752" cy="320040"/>
          </a:xfrm>
        </p:spPr>
        <p:txBody>
          <a:bodyPr/>
          <a:lstStyle/>
          <a:p>
            <a:endParaRPr lang="de-DE"/>
          </a:p>
        </p:txBody>
      </p:sp>
      <p:sp>
        <p:nvSpPr>
          <p:cNvPr id="6" name="Slide Number Placeholder 5"/>
          <p:cNvSpPr>
            <a:spLocks noGrp="1"/>
          </p:cNvSpPr>
          <p:nvPr>
            <p:ph type="sldNum" sz="quarter" idx="12"/>
          </p:nvPr>
        </p:nvSpPr>
        <p:spPr>
          <a:xfrm>
            <a:off x="10469880"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565511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de-DE"/>
              <a:t>Mastertitelformat bearbeiten</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3C23AC2C-D521-8D49-A55A-90717649059D}" type="datetimeFigureOut">
              <a:rPr lang="de-DE" smtClean="0"/>
              <a:t>15.07.26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2532926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de-DE"/>
              <a:t>Mastertitelformat bearbeiten</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a:xfrm>
            <a:off x="804672" y="320040"/>
            <a:ext cx="3657600" cy="320040"/>
          </a:xfrm>
        </p:spPr>
        <p:txBody>
          <a:bodyPr/>
          <a:lstStyle/>
          <a:p>
            <a:fld id="{3C23AC2C-D521-8D49-A55A-90717649059D}" type="datetimeFigureOut">
              <a:rPr lang="de-DE" smtClean="0"/>
              <a:t>15.07.26</a:t>
            </a:fld>
            <a:endParaRPr lang="de-DE"/>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de-DE"/>
          </a:p>
        </p:txBody>
      </p:sp>
      <p:sp>
        <p:nvSpPr>
          <p:cNvPr id="6" name="Slide Number Placeholder 5"/>
          <p:cNvSpPr>
            <a:spLocks noGrp="1"/>
          </p:cNvSpPr>
          <p:nvPr>
            <p:ph type="sldNum" sz="quarter" idx="12"/>
          </p:nvPr>
        </p:nvSpPr>
        <p:spPr>
          <a:xfrm>
            <a:off x="10469880"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3971374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de-DE"/>
              <a:t>Mastertitelformat bearbeiten</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a:xfrm>
            <a:off x="804672" y="320040"/>
            <a:ext cx="3657600" cy="320040"/>
          </a:xfrm>
        </p:spPr>
        <p:txBody>
          <a:bodyPr/>
          <a:lstStyle/>
          <a:p>
            <a:fld id="{3C23AC2C-D521-8D49-A55A-90717649059D}" type="datetimeFigureOut">
              <a:rPr lang="de-DE" smtClean="0"/>
              <a:t>15.07.26</a:t>
            </a:fld>
            <a:endParaRPr lang="de-DE"/>
          </a:p>
        </p:txBody>
      </p:sp>
      <p:sp>
        <p:nvSpPr>
          <p:cNvPr id="6" name="Footer Placeholder 5"/>
          <p:cNvSpPr>
            <a:spLocks noGrp="1"/>
          </p:cNvSpPr>
          <p:nvPr>
            <p:ph type="ftr" sz="quarter" idx="11"/>
          </p:nvPr>
        </p:nvSpPr>
        <p:spPr>
          <a:xfrm>
            <a:off x="804672" y="6227064"/>
            <a:ext cx="10588752" cy="320040"/>
          </a:xfrm>
        </p:spPr>
        <p:txBody>
          <a:bodyPr/>
          <a:lstStyle/>
          <a:p>
            <a:endParaRPr lang="de-DE"/>
          </a:p>
        </p:txBody>
      </p:sp>
      <p:sp>
        <p:nvSpPr>
          <p:cNvPr id="7" name="Slide Number Placeholder 6"/>
          <p:cNvSpPr>
            <a:spLocks noGrp="1"/>
          </p:cNvSpPr>
          <p:nvPr>
            <p:ph type="sldNum" sz="quarter" idx="12"/>
          </p:nvPr>
        </p:nvSpPr>
        <p:spPr>
          <a:xfrm>
            <a:off x="10469880"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4137513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de-DE"/>
              <a:t>Mastertitelformat bearbeiten</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5125305" y="1488985"/>
            <a:ext cx="6264350" cy="1696853"/>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5118447" y="4351687"/>
            <a:ext cx="6265588" cy="170406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a:xfrm>
            <a:off x="804672" y="320040"/>
            <a:ext cx="3657600" cy="320040"/>
          </a:xfrm>
        </p:spPr>
        <p:txBody>
          <a:bodyPr/>
          <a:lstStyle/>
          <a:p>
            <a:fld id="{3C23AC2C-D521-8D49-A55A-90717649059D}" type="datetimeFigureOut">
              <a:rPr lang="de-DE" smtClean="0"/>
              <a:t>15.07.26</a:t>
            </a:fld>
            <a:endParaRPr lang="de-DE"/>
          </a:p>
        </p:txBody>
      </p:sp>
      <p:sp>
        <p:nvSpPr>
          <p:cNvPr id="8" name="Footer Placeholder 7"/>
          <p:cNvSpPr>
            <a:spLocks noGrp="1"/>
          </p:cNvSpPr>
          <p:nvPr>
            <p:ph type="ftr" sz="quarter" idx="11"/>
          </p:nvPr>
        </p:nvSpPr>
        <p:spPr>
          <a:xfrm>
            <a:off x="804672" y="6227064"/>
            <a:ext cx="10588752" cy="320040"/>
          </a:xfrm>
        </p:spPr>
        <p:txBody>
          <a:bodyPr/>
          <a:lstStyle/>
          <a:p>
            <a:endParaRPr lang="de-DE"/>
          </a:p>
        </p:txBody>
      </p:sp>
      <p:sp>
        <p:nvSpPr>
          <p:cNvPr id="9" name="Slide Number Placeholder 8"/>
          <p:cNvSpPr>
            <a:spLocks noGrp="1"/>
          </p:cNvSpPr>
          <p:nvPr>
            <p:ph type="sldNum" sz="quarter" idx="12"/>
          </p:nvPr>
        </p:nvSpPr>
        <p:spPr>
          <a:xfrm>
            <a:off x="10469880"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1948645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de-DE"/>
              <a:t>Mastertitelformat bearbeiten</a:t>
            </a:r>
            <a:endParaRPr lang="en-US" dirty="0"/>
          </a:p>
        </p:txBody>
      </p:sp>
      <p:sp>
        <p:nvSpPr>
          <p:cNvPr id="3" name="Date Placeholder 2"/>
          <p:cNvSpPr>
            <a:spLocks noGrp="1"/>
          </p:cNvSpPr>
          <p:nvPr>
            <p:ph type="dt" sz="half" idx="10"/>
          </p:nvPr>
        </p:nvSpPr>
        <p:spPr/>
        <p:txBody>
          <a:bodyPr/>
          <a:lstStyle/>
          <a:p>
            <a:fld id="{3C23AC2C-D521-8D49-A55A-90717649059D}" type="datetimeFigureOut">
              <a:rPr lang="de-DE" smtClean="0"/>
              <a:t>15.07.26</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1382130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3C23AC2C-D521-8D49-A55A-90717649059D}" type="datetimeFigureOut">
              <a:rPr lang="de-DE" smtClean="0"/>
              <a:t>15.07.26</a:t>
            </a:fld>
            <a:endParaRPr lang="de-DE"/>
          </a:p>
        </p:txBody>
      </p:sp>
      <p:sp>
        <p:nvSpPr>
          <p:cNvPr id="3" name="Footer Placeholder 2"/>
          <p:cNvSpPr>
            <a:spLocks noGrp="1"/>
          </p:cNvSpPr>
          <p:nvPr>
            <p:ph type="ftr" sz="quarter" idx="11"/>
          </p:nvPr>
        </p:nvSpPr>
        <p:spPr>
          <a:xfrm>
            <a:off x="804672" y="6227064"/>
            <a:ext cx="10588752" cy="320040"/>
          </a:xfrm>
        </p:spPr>
        <p:txBody>
          <a:bodyPr/>
          <a:lstStyle/>
          <a:p>
            <a:endParaRPr lang="de-DE"/>
          </a:p>
        </p:txBody>
      </p:sp>
      <p:sp>
        <p:nvSpPr>
          <p:cNvPr id="4" name="Slide Number Placeholder 3"/>
          <p:cNvSpPr>
            <a:spLocks noGrp="1"/>
          </p:cNvSpPr>
          <p:nvPr>
            <p:ph type="sldNum" sz="quarter" idx="12"/>
          </p:nvPr>
        </p:nvSpPr>
        <p:spPr>
          <a:xfrm>
            <a:off x="10469880"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1996997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de-DE"/>
              <a:t>Mastertitelformat bearbeiten</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3C23AC2C-D521-8D49-A55A-90717649059D}" type="datetimeFigureOut">
              <a:rPr lang="de-DE" smtClean="0"/>
              <a:t>15.07.26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839803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de-DE"/>
              <a:t>Mastertitelformat bearbeiten</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a:xfrm>
            <a:off x="804672" y="320040"/>
            <a:ext cx="3657600" cy="320040"/>
          </a:xfrm>
        </p:spPr>
        <p:txBody>
          <a:bodyPr/>
          <a:lstStyle/>
          <a:p>
            <a:fld id="{3C23AC2C-D521-8D49-A55A-90717649059D}" type="datetimeFigureOut">
              <a:rPr lang="de-DE" smtClean="0"/>
              <a:t>15.07.26</a:t>
            </a:fld>
            <a:endParaRPr lang="de-DE"/>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B8558A58-1BEE-4B40-9274-9679EFC0084F}" type="slidenum">
              <a:rPr lang="de-DE" smtClean="0"/>
              <a:t>‹Nr.›</a:t>
            </a:fld>
            <a:endParaRPr lang="de-DE"/>
          </a:p>
        </p:txBody>
      </p:sp>
    </p:spTree>
    <p:extLst>
      <p:ext uri="{BB962C8B-B14F-4D97-AF65-F5344CB8AC3E}">
        <p14:creationId xmlns:p14="http://schemas.microsoft.com/office/powerpoint/2010/main" val="1535672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3C23AC2C-D521-8D49-A55A-90717649059D}" type="datetimeFigureOut">
              <a:rPr lang="de-DE" smtClean="0"/>
              <a:t>15.07.26</a:t>
            </a:fld>
            <a:endParaRPr lang="de-DE"/>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B8558A58-1BEE-4B40-9274-9679EFC0084F}" type="slidenum">
              <a:rPr lang="de-DE" smtClean="0"/>
              <a:t>‹Nr.›</a:t>
            </a:fld>
            <a:endParaRPr lang="de-DE"/>
          </a:p>
        </p:txBody>
      </p:sp>
    </p:spTree>
    <p:extLst>
      <p:ext uri="{BB962C8B-B14F-4D97-AF65-F5344CB8AC3E}">
        <p14:creationId xmlns:p14="http://schemas.microsoft.com/office/powerpoint/2010/main" val="2035607140"/>
      </p:ext>
    </p:extLst>
  </p:cSld>
  <p:clrMap bg1="lt1" tx1="dk1" bg2="lt2" tx2="dk2" accent1="accent1" accent2="accent2" accent3="accent3" accent4="accent4" accent5="accent5" accent6="accent6" hlink="hlink" folHlink="folHlink"/>
  <p:sldLayoutIdLst>
    <p:sldLayoutId id="2147484683" r:id="rId1"/>
    <p:sldLayoutId id="2147484684" r:id="rId2"/>
    <p:sldLayoutId id="2147484685" r:id="rId3"/>
    <p:sldLayoutId id="2147484686" r:id="rId4"/>
    <p:sldLayoutId id="2147484687" r:id="rId5"/>
    <p:sldLayoutId id="2147484688" r:id="rId6"/>
    <p:sldLayoutId id="2147484689" r:id="rId7"/>
    <p:sldLayoutId id="2147484690" r:id="rId8"/>
    <p:sldLayoutId id="2147484691" r:id="rId9"/>
    <p:sldLayoutId id="2147484692" r:id="rId10"/>
    <p:sldLayoutId id="2147484693"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e 1">
            <a:extLst>
              <a:ext uri="{FF2B5EF4-FFF2-40B4-BE49-F238E27FC236}">
                <a16:creationId xmlns:a16="http://schemas.microsoft.com/office/drawing/2014/main" id="{ACB4AFB0-0145-FE2A-73CC-B2EB09FBFEE6}"/>
              </a:ext>
            </a:extLst>
          </p:cNvPr>
          <p:cNvGraphicFramePr>
            <a:graphicFrameLocks noGrp="1"/>
          </p:cNvGraphicFramePr>
          <p:nvPr>
            <p:extLst>
              <p:ext uri="{D42A27DB-BD31-4B8C-83A1-F6EECF244321}">
                <p14:modId xmlns:p14="http://schemas.microsoft.com/office/powerpoint/2010/main" val="2790620425"/>
              </p:ext>
            </p:extLst>
          </p:nvPr>
        </p:nvGraphicFramePr>
        <p:xfrm>
          <a:off x="342901" y="430315"/>
          <a:ext cx="5936876" cy="5870277"/>
        </p:xfrm>
        <a:graphic>
          <a:graphicData uri="http://schemas.openxmlformats.org/drawingml/2006/table">
            <a:tbl>
              <a:tblPr firstRow="1" firstCol="1" bandRow="1">
                <a:tableStyleId>{5C22544A-7EE6-4342-B048-85BDC9FD1C3A}</a:tableStyleId>
              </a:tblPr>
              <a:tblGrid>
                <a:gridCol w="5936876">
                  <a:extLst>
                    <a:ext uri="{9D8B030D-6E8A-4147-A177-3AD203B41FA5}">
                      <a16:colId xmlns:a16="http://schemas.microsoft.com/office/drawing/2014/main" val="2305623679"/>
                    </a:ext>
                  </a:extLst>
                </a:gridCol>
              </a:tblGrid>
              <a:tr h="5870277">
                <a:tc>
                  <a:txBody>
                    <a:bodyPr/>
                    <a:lstStyle/>
                    <a:p>
                      <a:pPr algn="just">
                        <a:lnSpc>
                          <a:spcPct val="130000"/>
                        </a:lnSpc>
                        <a:spcAft>
                          <a:spcPts val="1000"/>
                        </a:spcAft>
                        <a:buNone/>
                      </a:pPr>
                      <a:r>
                        <a:rPr lang="de-DE" sz="2800" dirty="0">
                          <a:effectLst/>
                          <a:latin typeface="Rockwell" panose="02060603020205020403" pitchFamily="18" charset="77"/>
                          <a:cs typeface="Arial" panose="020B0604020202020204" pitchFamily="34" charset="0"/>
                        </a:rPr>
                        <a:t>Szenario</a:t>
                      </a:r>
                    </a:p>
                    <a:p>
                      <a:pPr algn="just">
                        <a:lnSpc>
                          <a:spcPct val="130000"/>
                        </a:lnSpc>
                        <a:spcAft>
                          <a:spcPts val="1000"/>
                        </a:spcAft>
                        <a:buNone/>
                      </a:pPr>
                      <a:r>
                        <a:rPr lang="de-DE" sz="1800" b="0" dirty="0">
                          <a:effectLst/>
                          <a:latin typeface="Rockwell" panose="02060603020205020403" pitchFamily="18" charset="77"/>
                          <a:cs typeface="Arial" panose="020B0604020202020204" pitchFamily="34" charset="0"/>
                        </a:rPr>
                        <a:t>Dein Opa war im Urlaub, weshalb er seit einer Weile seinen Computer nicht angemacht hat. Als du bei ihm zu Besuch bist, bemerkst du, dass sich eine Menge an Mails in seinem Postfach angesammelt haben. Dabei scheinen einige wichtig zu sein und sollten zeitnahe beantwortet werden. Dein Opa sagt immer lächelnd, dass er sich „nicht mit dieser Technik auskennt“ und ist an seinem PC immer sehr langsam. Er bittet dich darum, sein Postfach aufzuräumen und die wenigen Nachrichten zu markieren, die er wirklich bearbeiten muss. Weil du weißt, dass es bei ihm Tage und bei dir nur wenige Minuten dauern würde, </a:t>
                      </a:r>
                      <a:r>
                        <a:rPr lang="de-DE" sz="1800" b="0" spc="50" baseline="0" dirty="0">
                          <a:effectLst/>
                          <a:latin typeface="Rockwell" panose="02060603020205020403" pitchFamily="18" charset="77"/>
                          <a:cs typeface="Arial" panose="020B0604020202020204" pitchFamily="34" charset="0"/>
                        </a:rPr>
                        <a:t>machst</a:t>
                      </a:r>
                      <a:r>
                        <a:rPr lang="de-DE" sz="1800" b="0" dirty="0">
                          <a:effectLst/>
                          <a:latin typeface="Rockwell" panose="02060603020205020403" pitchFamily="18" charset="77"/>
                          <a:cs typeface="Arial" panose="020B0604020202020204" pitchFamily="34" charset="0"/>
                        </a:rPr>
                        <a:t> du es.</a:t>
                      </a:r>
                    </a:p>
                  </a:txBody>
                  <a:tcPr marL="360000" marR="360000" marT="0" marB="0"/>
                </a:tc>
                <a:extLst>
                  <a:ext uri="{0D108BD9-81ED-4DB2-BD59-A6C34878D82A}">
                    <a16:rowId xmlns:a16="http://schemas.microsoft.com/office/drawing/2014/main" val="2716304102"/>
                  </a:ext>
                </a:extLst>
              </a:tr>
            </a:tbl>
          </a:graphicData>
        </a:graphic>
      </p:graphicFrame>
      <p:sp>
        <p:nvSpPr>
          <p:cNvPr id="4" name="Textfeld 3">
            <a:extLst>
              <a:ext uri="{FF2B5EF4-FFF2-40B4-BE49-F238E27FC236}">
                <a16:creationId xmlns:a16="http://schemas.microsoft.com/office/drawing/2014/main" id="{5C293B10-1D56-DE9D-5A0F-6CFF065E286F}"/>
              </a:ext>
            </a:extLst>
          </p:cNvPr>
          <p:cNvSpPr txBox="1"/>
          <p:nvPr/>
        </p:nvSpPr>
        <p:spPr>
          <a:xfrm>
            <a:off x="6494929" y="747816"/>
            <a:ext cx="5697071" cy="4819781"/>
          </a:xfrm>
          <a:prstGeom prst="rect">
            <a:avLst/>
          </a:prstGeom>
          <a:noFill/>
        </p:spPr>
        <p:txBody>
          <a:bodyPr wrap="square" rtlCol="0">
            <a:spAutoFit/>
          </a:bodyPr>
          <a:lstStyle/>
          <a:p>
            <a:pPr>
              <a:lnSpc>
                <a:spcPct val="130000"/>
              </a:lnSpc>
            </a:pPr>
            <a:r>
              <a:rPr lang="de-DE" sz="1600" b="1" dirty="0"/>
              <a:t>Aufgabe: Bearbeite</a:t>
            </a:r>
            <a:r>
              <a:rPr lang="de-DE" sz="1600" dirty="0"/>
              <a:t> das E-Mail-Postfach von deinem Opa.</a:t>
            </a:r>
          </a:p>
          <a:p>
            <a:pPr>
              <a:lnSpc>
                <a:spcPct val="130000"/>
              </a:lnSpc>
            </a:pPr>
            <a:endParaRPr lang="de-DE" sz="1600" dirty="0"/>
          </a:p>
          <a:p>
            <a:pPr marL="285750" lvl="0" indent="-285750">
              <a:lnSpc>
                <a:spcPct val="130000"/>
              </a:lnSpc>
              <a:buFont typeface="Arial" panose="020B0604020202020204" pitchFamily="34" charset="0"/>
              <a:buChar char="•"/>
            </a:pPr>
            <a:r>
              <a:rPr lang="de-DE" sz="1600" dirty="0"/>
              <a:t>Öffne die Anwendung „</a:t>
            </a:r>
            <a:r>
              <a:rPr lang="de-DE" sz="1600" i="1" dirty="0"/>
              <a:t>E-Mail-</a:t>
            </a:r>
            <a:r>
              <a:rPr lang="de-DE" sz="1600" i="1" dirty="0" err="1"/>
              <a:t>Simulator.py</a:t>
            </a:r>
            <a:r>
              <a:rPr lang="de-DE" sz="1600" i="1" dirty="0"/>
              <a:t>“</a:t>
            </a:r>
            <a:r>
              <a:rPr lang="de-DE" sz="1600" dirty="0"/>
              <a:t>.</a:t>
            </a:r>
          </a:p>
          <a:p>
            <a:pPr marL="285750" lvl="0" indent="-285750">
              <a:lnSpc>
                <a:spcPct val="130000"/>
              </a:lnSpc>
              <a:buFont typeface="Arial" panose="020B0604020202020204" pitchFamily="34" charset="0"/>
              <a:buChar char="•"/>
            </a:pPr>
            <a:r>
              <a:rPr lang="de-DE" sz="1600" dirty="0"/>
              <a:t>Siehe dir jede Mail im Postfach an und sortiere sie.</a:t>
            </a:r>
          </a:p>
          <a:p>
            <a:pPr marL="285750" lvl="0" indent="-285750">
              <a:lnSpc>
                <a:spcPct val="130000"/>
              </a:lnSpc>
              <a:buFont typeface="Arial" panose="020B0604020202020204" pitchFamily="34" charset="0"/>
              <a:buChar char="•"/>
            </a:pPr>
            <a:r>
              <a:rPr lang="de-DE" sz="1600" b="1" dirty="0"/>
              <a:t>Bestimme</a:t>
            </a:r>
            <a:r>
              <a:rPr lang="de-DE" sz="1600" dirty="0"/>
              <a:t>, ob du die Nachricht markieren, archivieren oder löschen möchtest.</a:t>
            </a:r>
          </a:p>
          <a:p>
            <a:pPr marL="742950" lvl="1" indent="-285750">
              <a:lnSpc>
                <a:spcPct val="130000"/>
              </a:lnSpc>
              <a:buFont typeface="Courier New" panose="02070309020205020404" pitchFamily="49" charset="0"/>
              <a:buChar char="o"/>
            </a:pPr>
            <a:r>
              <a:rPr lang="de-DE" sz="1600" b="1" dirty="0"/>
              <a:t>Markieren</a:t>
            </a:r>
            <a:r>
              <a:rPr lang="de-DE" sz="1600" dirty="0"/>
              <a:t>: Die Nachricht ist wichtig und sollte von deinem Opa später bearbeitet bzw. beantwortet werden</a:t>
            </a:r>
          </a:p>
          <a:p>
            <a:pPr marL="742950" lvl="1" indent="-285750">
              <a:lnSpc>
                <a:spcPct val="130000"/>
              </a:lnSpc>
              <a:buFont typeface="Courier New" panose="02070309020205020404" pitchFamily="49" charset="0"/>
              <a:buChar char="o"/>
            </a:pPr>
            <a:r>
              <a:rPr lang="de-DE" sz="1600" b="1" dirty="0"/>
              <a:t>Archivieren</a:t>
            </a:r>
            <a:r>
              <a:rPr lang="de-DE" sz="1600" dirty="0"/>
              <a:t>: Die Nachricht muss nicht direkt beantwortet werden, aber könnte später interessant sein („reine Informationen“).</a:t>
            </a:r>
          </a:p>
          <a:p>
            <a:pPr marL="742950" lvl="1" indent="-285750">
              <a:lnSpc>
                <a:spcPct val="130000"/>
              </a:lnSpc>
              <a:buFont typeface="Courier New" panose="02070309020205020404" pitchFamily="49" charset="0"/>
              <a:buChar char="o"/>
            </a:pPr>
            <a:r>
              <a:rPr lang="de-DE" sz="1600" b="1" dirty="0"/>
              <a:t>Löschen</a:t>
            </a:r>
            <a:r>
              <a:rPr lang="de-DE" sz="1600" dirty="0"/>
              <a:t>: Die Nachricht ist unnötig/ „Spam“ und kann gelöscht werden.</a:t>
            </a:r>
          </a:p>
          <a:p>
            <a:endParaRPr lang="de-DE" sz="1600" dirty="0"/>
          </a:p>
        </p:txBody>
      </p:sp>
      <p:pic>
        <p:nvPicPr>
          <p:cNvPr id="3" name="Grafik 2">
            <a:extLst>
              <a:ext uri="{FF2B5EF4-FFF2-40B4-BE49-F238E27FC236}">
                <a16:creationId xmlns:a16="http://schemas.microsoft.com/office/drawing/2014/main" id="{A5423F28-3293-5676-E531-728D97FA47C1}"/>
              </a:ext>
            </a:extLst>
          </p:cNvPr>
          <p:cNvPicPr>
            <a:picLocks noChangeAspect="1"/>
          </p:cNvPicPr>
          <p:nvPr/>
        </p:nvPicPr>
        <p:blipFill>
          <a:blip r:embed="rId2"/>
          <a:stretch>
            <a:fillRect/>
          </a:stretch>
        </p:blipFill>
        <p:spPr>
          <a:xfrm>
            <a:off x="10147299" y="4864917"/>
            <a:ext cx="1701800" cy="1701800"/>
          </a:xfrm>
          <a:prstGeom prst="rect">
            <a:avLst/>
          </a:prstGeom>
        </p:spPr>
      </p:pic>
      <p:sp>
        <p:nvSpPr>
          <p:cNvPr id="7" name="Textfeld 6">
            <a:extLst>
              <a:ext uri="{FF2B5EF4-FFF2-40B4-BE49-F238E27FC236}">
                <a16:creationId xmlns:a16="http://schemas.microsoft.com/office/drawing/2014/main" id="{C86CFEB2-4722-AA0F-B4A5-66FBE7982513}"/>
              </a:ext>
            </a:extLst>
          </p:cNvPr>
          <p:cNvSpPr txBox="1"/>
          <p:nvPr/>
        </p:nvSpPr>
        <p:spPr>
          <a:xfrm>
            <a:off x="6494929" y="5715817"/>
            <a:ext cx="4867591" cy="584775"/>
          </a:xfrm>
          <a:prstGeom prst="rect">
            <a:avLst/>
          </a:prstGeom>
          <a:noFill/>
        </p:spPr>
        <p:txBody>
          <a:bodyPr wrap="square" rtlCol="0">
            <a:spAutoFit/>
          </a:bodyPr>
          <a:lstStyle/>
          <a:p>
            <a:r>
              <a:rPr lang="de-DE" sz="1600" dirty="0"/>
              <a:t>Sobald du die Aufgabe erledigt hast, </a:t>
            </a:r>
          </a:p>
          <a:p>
            <a:r>
              <a:rPr lang="de-DE" sz="1600" dirty="0"/>
              <a:t>hole dir ein </a:t>
            </a:r>
            <a:r>
              <a:rPr lang="de-DE" sz="1600" b="1" dirty="0"/>
              <a:t>Arbeitsheft.</a:t>
            </a:r>
            <a:r>
              <a:rPr lang="de-DE" sz="1600" dirty="0"/>
              <a:t> </a:t>
            </a:r>
          </a:p>
        </p:txBody>
      </p:sp>
    </p:spTree>
    <p:extLst>
      <p:ext uri="{BB962C8B-B14F-4D97-AF65-F5344CB8AC3E}">
        <p14:creationId xmlns:p14="http://schemas.microsoft.com/office/powerpoint/2010/main" val="4022640068"/>
      </p:ext>
    </p:extLst>
  </p:cSld>
  <p:clrMapOvr>
    <a:masterClrMapping/>
  </p:clrMapOvr>
</p:sld>
</file>

<file path=ppt/theme/theme1.xml><?xml version="1.0" encoding="utf-8"?>
<a:theme xmlns:a="http://schemas.openxmlformats.org/drawingml/2006/main" name="Atlas">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C0CB9708-C445-4049-9D7F-4C8684E69AF3}"/>
    </a:ext>
  </a:extLst>
</a:theme>
</file>

<file path=docProps/app.xml><?xml version="1.0" encoding="utf-8"?>
<Properties xmlns="http://schemas.openxmlformats.org/officeDocument/2006/extended-properties" xmlns:vt="http://schemas.openxmlformats.org/officeDocument/2006/docPropsVTypes">
  <Template>Atlas</Template>
  <TotalTime>0</TotalTime>
  <Words>225</Words>
  <Application>Microsoft Macintosh PowerPoint</Application>
  <PresentationFormat>Breitbild</PresentationFormat>
  <Paragraphs>12</Paragraphs>
  <Slides>1</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vt:i4>
      </vt:variant>
    </vt:vector>
  </HeadingPairs>
  <TitlesOfParts>
    <vt:vector size="7" baseType="lpstr">
      <vt:lpstr>Arial</vt:lpstr>
      <vt:lpstr>Calibri Light</vt:lpstr>
      <vt:lpstr>Courier New</vt:lpstr>
      <vt:lpstr>Rockwell</vt:lpstr>
      <vt:lpstr>Wingdings</vt:lpstr>
      <vt:lpstr>Atlas</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Marvin Kretschmer</dc:creator>
  <cp:lastModifiedBy>Marvin Kretschmer</cp:lastModifiedBy>
  <cp:revision>3</cp:revision>
  <dcterms:created xsi:type="dcterms:W3CDTF">2026-07-05T09:06:39Z</dcterms:created>
  <dcterms:modified xsi:type="dcterms:W3CDTF">2026-07-16T15:18:37Z</dcterms:modified>
</cp:coreProperties>
</file>